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56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073DCA-8D58-47E3-90E3-EB9F85F226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F0C9B83-DD04-4CDD-BC81-0909A3D495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49930AA-8520-4899-9672-A4AC349F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780B-7D6A-422F-AE54-BFA2A814A4F3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9070F2B-4E80-4EA0-85E4-01206F41D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41E4E6-CC72-416C-BE0F-667AE88AA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B05E4-769E-4CC5-8DEF-E62BDB7D36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600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94B434-881E-4AE3-94AD-A2253D7FC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7A7DD9B-436E-4DB9-B7A7-C0929CCD22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2C5E759-8E6F-4870-B6C7-19D4031EE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780B-7D6A-422F-AE54-BFA2A814A4F3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0E753E-22BB-4BEE-A6D5-7FD9980AF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330D3B8-B0EC-4967-BB08-8F69E9221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B05E4-769E-4CC5-8DEF-E62BDB7D36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6482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F208FB4-4D1A-4831-9ACE-5271A8A10F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0660815-787C-441D-8DB7-883715A98A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9DE273-4CAE-4AA1-9245-EDB462938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780B-7D6A-422F-AE54-BFA2A814A4F3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879E821-5DFA-49A8-A788-206968A4C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1284910-7A4F-4026-AB95-22270ED0B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B05E4-769E-4CC5-8DEF-E62BDB7D36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220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867B72-FBBA-4133-B8B3-42C02A0D5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04621BC-5F55-4F2A-AFBC-DAAC483B5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44A922-8A43-45F2-AB00-179B7F41B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780B-7D6A-422F-AE54-BFA2A814A4F3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97B26C2-1CAC-4150-8E8C-7A87EB21E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527AFE5-07ED-49FF-87DD-CC2805713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B05E4-769E-4CC5-8DEF-E62BDB7D36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060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5BD75B-16C8-4B57-99EF-5D6CD75AF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696847B-5C94-4113-81EE-E9B835C95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7750A45-C882-445B-862E-73B43214F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780B-7D6A-422F-AE54-BFA2A814A4F3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0A6FD97-EB75-4757-B31B-233CF0B76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36AAB6C-CDEB-420D-B5BA-A8360DC5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B05E4-769E-4CC5-8DEF-E62BDB7D36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9930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D10F86-52E6-4A8C-89C9-CB92B112E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BF8A2CB-74BA-41B4-AF6B-B6B0BAEA4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5FC6349-4499-4D5D-9B2B-127209D3BC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79CDAD1-9556-40E8-B752-8E99085E4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780B-7D6A-422F-AE54-BFA2A814A4F3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1B70599-90D4-434B-8A49-54B5A0C9A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DC2648E-85A9-4B9A-A6B1-5B1E2C9C8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B05E4-769E-4CC5-8DEF-E62BDB7D36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123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CCEBBC-D37E-42E8-9768-B850E69B6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E248F15-24AC-4364-A7BD-AB6C9992F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0D1F2EE-BB4E-43DE-9ECB-5091E008DE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9B5C9D8-7198-404F-935B-FF8731C5BA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758B5E3-171B-4D0C-B228-D64E2A4225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90D4730-E5F3-40D9-AEB0-462D22D57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780B-7D6A-422F-AE54-BFA2A814A4F3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0648FAF-E002-49E9-87AA-5E731BAAB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A4F7ED3-A432-4E09-B4A4-2AD4A3E37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B05E4-769E-4CC5-8DEF-E62BDB7D36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814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48738A-A33F-4D2C-939D-38B7C7F4E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CA16422-D319-48B6-ACE3-6661C102A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780B-7D6A-422F-AE54-BFA2A814A4F3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1719189-F2B5-4F2E-ACA5-295C336B8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55CAE3F-B208-445A-AFCB-FBE684E5F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B05E4-769E-4CC5-8DEF-E62BDB7D36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0356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2C0C866-3A6F-4368-AA96-B5933C443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780B-7D6A-422F-AE54-BFA2A814A4F3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9B8F334-4BEE-4277-9FBF-D607B0EE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CBB003C-BB07-4812-A0AF-9A9DE9F14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B05E4-769E-4CC5-8DEF-E62BDB7D36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7961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05B6CA-E6D0-4666-9400-7C019458C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3597BE2-2DA5-48A3-8786-0297D0E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702B6B9-DD8D-47AC-A7E9-B869714AFD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4AFF826-6C22-4F14-858E-F1E3E69D8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780B-7D6A-422F-AE54-BFA2A814A4F3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20C72EC-3BF0-4471-B65F-DDCCA3DB2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AE7AF09-D936-4132-AA4A-B5F4DC222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B05E4-769E-4CC5-8DEF-E62BDB7D36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598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058952-E8FB-46FC-84E0-F190DE73F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D4E85F6-CC97-459C-B033-217CEF154E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DA48602-7DD5-423A-A018-3693C75A7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39BDF4C-A70D-47F2-805D-61873C577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780B-7D6A-422F-AE54-BFA2A814A4F3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2B8E3CF-B126-43A5-80FE-53E5521EE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51FA662-C53C-4377-8F59-01E63C422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B05E4-769E-4CC5-8DEF-E62BDB7D36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219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8634E5C-4236-4DC0-9972-153960B6E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DCA4DDC-339A-4F31-9553-DD3DE4214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3F557C5-BF8E-4A13-AFD2-1426F283CF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C780B-7D6A-422F-AE54-BFA2A814A4F3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194E66C-06F1-4D25-BEC8-7DF1F0283E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E10D605-9B39-4A06-9F50-0E46655C7E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B05E4-769E-4CC5-8DEF-E62BDB7D36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1306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74D64E41-BC01-410C-B8DF-CE1C4A29B1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306D13B1-157E-4B50-880B-E749ACE7247E}"/>
              </a:ext>
            </a:extLst>
          </p:cNvPr>
          <p:cNvSpPr txBox="1"/>
          <p:nvPr/>
        </p:nvSpPr>
        <p:spPr>
          <a:xfrm>
            <a:off x="4664358" y="2243667"/>
            <a:ext cx="28632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600" dirty="0">
                <a:solidFill>
                  <a:schemeClr val="bg1"/>
                </a:solidFill>
                <a:latin typeface="Arial Black" panose="020B0A04020102020204" pitchFamily="34" charset="0"/>
              </a:rPr>
              <a:t>Título</a:t>
            </a:r>
          </a:p>
        </p:txBody>
      </p:sp>
    </p:spTree>
    <p:extLst>
      <p:ext uri="{BB962C8B-B14F-4D97-AF65-F5344CB8AC3E}">
        <p14:creationId xmlns:p14="http://schemas.microsoft.com/office/powerpoint/2010/main" val="3019512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47544535-B0C8-45CB-B119-92ECE7940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765425"/>
            <a:ext cx="10515600" cy="1092759"/>
          </a:xfrm>
        </p:spPr>
        <p:txBody>
          <a:bodyPr>
            <a:normAutofit/>
          </a:bodyPr>
          <a:lstStyle/>
          <a:p>
            <a:r>
              <a:rPr lang="pt-BR" sz="2000" b="0" i="0" dirty="0">
                <a:solidFill>
                  <a:srgbClr val="4759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Contextualização do estudo, com uma breve apresentação dos seus elementos-chave e seu estado da arte. Serve como uma carta de apresentação do trabalho, devendo ficar clara sua pertinência, metas e justificativa.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000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F5267E7-0791-415D-8575-5D77C5AA1103}"/>
              </a:ext>
            </a:extLst>
          </p:cNvPr>
          <p:cNvSpPr txBox="1"/>
          <p:nvPr/>
        </p:nvSpPr>
        <p:spPr>
          <a:xfrm>
            <a:off x="685800" y="487307"/>
            <a:ext cx="485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>
                <a:latin typeface="Arial Black" panose="020B0A04020102020204" pitchFamily="34" charset="0"/>
              </a:rPr>
              <a:t>Introdução</a:t>
            </a:r>
          </a:p>
        </p:txBody>
      </p:sp>
    </p:spTree>
    <p:extLst>
      <p:ext uri="{BB962C8B-B14F-4D97-AF65-F5344CB8AC3E}">
        <p14:creationId xmlns:p14="http://schemas.microsoft.com/office/powerpoint/2010/main" val="3233117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47544535-B0C8-45CB-B119-92ECE7940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765425"/>
            <a:ext cx="10515600" cy="1092759"/>
          </a:xfrm>
        </p:spPr>
        <p:txBody>
          <a:bodyPr>
            <a:normAutofit/>
          </a:bodyPr>
          <a:lstStyle/>
          <a:p>
            <a:r>
              <a:rPr lang="pt-BR" sz="2000" b="0" i="0" dirty="0">
                <a:solidFill>
                  <a:srgbClr val="4759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finalidade do estudo, expressa em uma ou duas frases.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F5267E7-0791-415D-8575-5D77C5AA1103}"/>
              </a:ext>
            </a:extLst>
          </p:cNvPr>
          <p:cNvSpPr txBox="1"/>
          <p:nvPr/>
        </p:nvSpPr>
        <p:spPr>
          <a:xfrm>
            <a:off x="685800" y="614307"/>
            <a:ext cx="485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>
                <a:latin typeface="Arial Black" panose="020B0A04020102020204" pitchFamily="34" charset="0"/>
              </a:rPr>
              <a:t>Objetivo</a:t>
            </a:r>
          </a:p>
        </p:txBody>
      </p:sp>
    </p:spTree>
    <p:extLst>
      <p:ext uri="{BB962C8B-B14F-4D97-AF65-F5344CB8AC3E}">
        <p14:creationId xmlns:p14="http://schemas.microsoft.com/office/powerpoint/2010/main" val="1686511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47544535-B0C8-45CB-B119-92ECE7940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765425"/>
            <a:ext cx="10515600" cy="2492375"/>
          </a:xfrm>
        </p:spPr>
        <p:txBody>
          <a:bodyPr>
            <a:noAutofit/>
          </a:bodyPr>
          <a:lstStyle/>
          <a:p>
            <a:r>
              <a:rPr lang="pt-BR" sz="1800" b="0" i="0" dirty="0">
                <a:solidFill>
                  <a:srgbClr val="4759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que foi realizado para alcançar o objetivo pretendido. Descrição sucinta dos materiais e abordagens utilizadas, local de estudo, participantes (características e número), abordagens para coleta, inclusão e exclusão, métodos de quantificação e análise, etc. Trabalhos de revisão devem obrigatoriamente conter estratégia de busca (descritores e bases) e de seleção (critérios inclusão e exclusão).</a:t>
            </a:r>
          </a:p>
          <a:p>
            <a:r>
              <a:rPr lang="pt-BR" sz="1800" b="0" i="0" dirty="0">
                <a:solidFill>
                  <a:srgbClr val="4759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É a seção que dá confiabilidade ao seu estudo, sendo possível avaliar se o método aplicado é adequado para fundamentar seus achados. Se for o caso, em estudos com humanos, animais ou patrimônio genético, apresentar o número do protocolo de aprovação pelo comitê de ética em pesquisa</a:t>
            </a: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F5267E7-0791-415D-8575-5D77C5AA1103}"/>
              </a:ext>
            </a:extLst>
          </p:cNvPr>
          <p:cNvSpPr txBox="1"/>
          <p:nvPr/>
        </p:nvSpPr>
        <p:spPr>
          <a:xfrm>
            <a:off x="685800" y="563507"/>
            <a:ext cx="485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>
                <a:latin typeface="Arial Black" panose="020B0A04020102020204" pitchFamily="34" charset="0"/>
              </a:rPr>
              <a:t>Método</a:t>
            </a:r>
          </a:p>
        </p:txBody>
      </p:sp>
    </p:spTree>
    <p:extLst>
      <p:ext uri="{BB962C8B-B14F-4D97-AF65-F5344CB8AC3E}">
        <p14:creationId xmlns:p14="http://schemas.microsoft.com/office/powerpoint/2010/main" val="2643509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47544535-B0C8-45CB-B119-92ECE7940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765425"/>
            <a:ext cx="10515600" cy="2492375"/>
          </a:xfrm>
        </p:spPr>
        <p:txBody>
          <a:bodyPr>
            <a:noAutofit/>
          </a:bodyPr>
          <a:lstStyle/>
          <a:p>
            <a:r>
              <a:rPr lang="pt-BR" sz="2000" b="0" i="0" dirty="0">
                <a:solidFill>
                  <a:srgbClr val="4759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Descrição objetiva dos principais achados do estudo, sejam quantitativos ou qualitativos. Lembre-se de ter sinceridade e transparência quanto aos resultados, independente de irem a favor ou contra suas expectativas. Trabalhos de revisão devem trazer o número de trabalhos encontrados e selecionados, porém sem identificação do nome dos autores ou títulos.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F5267E7-0791-415D-8575-5D77C5AA1103}"/>
              </a:ext>
            </a:extLst>
          </p:cNvPr>
          <p:cNvSpPr txBox="1"/>
          <p:nvPr/>
        </p:nvSpPr>
        <p:spPr>
          <a:xfrm>
            <a:off x="685800" y="563507"/>
            <a:ext cx="485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>
                <a:latin typeface="Arial Black" panose="020B0A04020102020204" pitchFamily="34" charset="0"/>
              </a:rPr>
              <a:t>Resultado</a:t>
            </a:r>
          </a:p>
        </p:txBody>
      </p:sp>
    </p:spTree>
    <p:extLst>
      <p:ext uri="{BB962C8B-B14F-4D97-AF65-F5344CB8AC3E}">
        <p14:creationId xmlns:p14="http://schemas.microsoft.com/office/powerpoint/2010/main" val="3804368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47544535-B0C8-45CB-B119-92ECE7940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765425"/>
            <a:ext cx="10515600" cy="2492375"/>
          </a:xfrm>
        </p:spPr>
        <p:txBody>
          <a:bodyPr>
            <a:noAutofit/>
          </a:bodyPr>
          <a:lstStyle/>
          <a:p>
            <a:r>
              <a:rPr lang="pt-BR" sz="2000" b="0" i="0" dirty="0">
                <a:solidFill>
                  <a:srgbClr val="4759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Tendo o seu objetivo em mente, essa seção descreve os principais pontos do que pode ser concluído a partir dos seus resultados, bem como suas potenciais implicações para o estado da arte e desenvolvimento do conhecimento na área. A conclusão nada mais é do que a resposta trazida pelo estudo ao problema de pesquisa proposto.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F5267E7-0791-415D-8575-5D77C5AA1103}"/>
              </a:ext>
            </a:extLst>
          </p:cNvPr>
          <p:cNvSpPr txBox="1"/>
          <p:nvPr/>
        </p:nvSpPr>
        <p:spPr>
          <a:xfrm>
            <a:off x="685800" y="563507"/>
            <a:ext cx="485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>
                <a:latin typeface="Arial Black" panose="020B0A04020102020204" pitchFamily="34" charset="0"/>
              </a:rPr>
              <a:t>Conclusão</a:t>
            </a:r>
          </a:p>
        </p:txBody>
      </p:sp>
    </p:spTree>
    <p:extLst>
      <p:ext uri="{BB962C8B-B14F-4D97-AF65-F5344CB8AC3E}">
        <p14:creationId xmlns:p14="http://schemas.microsoft.com/office/powerpoint/2010/main" val="1784920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47544535-B0C8-45CB-B119-92ECE7940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765425"/>
            <a:ext cx="9008533" cy="2492375"/>
          </a:xfrm>
        </p:spPr>
        <p:txBody>
          <a:bodyPr>
            <a:noAutofit/>
          </a:bodyPr>
          <a:lstStyle/>
          <a:p>
            <a:r>
              <a:rPr lang="pt-BR" sz="1200" b="0" i="0" dirty="0" err="1">
                <a:solidFill>
                  <a:srgbClr val="545D7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KRENAK</a:t>
            </a:r>
            <a:r>
              <a:rPr lang="pt-BR" sz="1200" b="0" i="0" dirty="0">
                <a:solidFill>
                  <a:srgbClr val="545D7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Ailton. Ideias para adiar o fim do mundo. São Paulo: Companhia das Letras, 2019</a:t>
            </a:r>
          </a:p>
          <a:p>
            <a:r>
              <a:rPr lang="pt-BR" sz="1200" b="0" i="0" dirty="0" err="1">
                <a:solidFill>
                  <a:srgbClr val="545D7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KRENAK</a:t>
            </a:r>
            <a:r>
              <a:rPr lang="pt-BR" sz="1200" b="0" i="0" dirty="0">
                <a:solidFill>
                  <a:srgbClr val="545D7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Ailton. Ideias para adiar o fim do mundo. São Paulo: Companhia das Letras, 2019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200" b="0" i="0" dirty="0" err="1">
                <a:solidFill>
                  <a:srgbClr val="545D7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KRENAK</a:t>
            </a:r>
            <a:r>
              <a:rPr lang="pt-BR" sz="1200" b="0" i="0" dirty="0">
                <a:solidFill>
                  <a:srgbClr val="545D7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Ailton. Ideias para adiar o fim do mundo. São Paulo: Companhia das Letras, 2019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200" b="0" i="0" dirty="0" err="1">
                <a:solidFill>
                  <a:srgbClr val="545D7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KRENAK</a:t>
            </a:r>
            <a:r>
              <a:rPr lang="pt-BR" sz="1200" b="0" i="0" dirty="0">
                <a:solidFill>
                  <a:srgbClr val="545D7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Ailton. Ideias para adiar o fim do mundo. São Paulo: Companhia das Letras, 2019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200" b="0" i="0" dirty="0" err="1">
                <a:solidFill>
                  <a:srgbClr val="545D7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KRENAK</a:t>
            </a:r>
            <a:r>
              <a:rPr lang="pt-BR" sz="1200" b="0" i="0" dirty="0">
                <a:solidFill>
                  <a:srgbClr val="545D7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Ailton. Ideias para adiar o fim do mundo. São Paulo: Companhia das Letras, 2019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200" b="0" i="0" dirty="0" err="1">
                <a:solidFill>
                  <a:srgbClr val="545D7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KRENAK</a:t>
            </a:r>
            <a:r>
              <a:rPr lang="pt-BR" sz="1200" b="0" i="0" dirty="0">
                <a:solidFill>
                  <a:srgbClr val="545D7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Ailton. Ideias para adiar o fim do mundo. São Paulo: Companhia das Letras, 2019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F5267E7-0791-415D-8575-5D77C5AA1103}"/>
              </a:ext>
            </a:extLst>
          </p:cNvPr>
          <p:cNvSpPr txBox="1"/>
          <p:nvPr/>
        </p:nvSpPr>
        <p:spPr>
          <a:xfrm>
            <a:off x="685799" y="563507"/>
            <a:ext cx="60113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>
                <a:latin typeface="Arial Black" panose="020B0A04020102020204" pitchFamily="34" charset="0"/>
              </a:rPr>
              <a:t>Referências</a:t>
            </a:r>
          </a:p>
          <a:p>
            <a:r>
              <a:rPr lang="pt-BR" sz="5400" dirty="0">
                <a:latin typeface="Arial Black" panose="020B0A04020102020204" pitchFamily="34" charset="0"/>
              </a:rPr>
              <a:t>bibliográficas</a:t>
            </a:r>
          </a:p>
        </p:txBody>
      </p:sp>
    </p:spTree>
    <p:extLst>
      <p:ext uri="{BB962C8B-B14F-4D97-AF65-F5344CB8AC3E}">
        <p14:creationId xmlns:p14="http://schemas.microsoft.com/office/powerpoint/2010/main" val="2459999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47544535-B0C8-45CB-B119-92ECE7940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765425"/>
            <a:ext cx="9008533" cy="2492375"/>
          </a:xfrm>
        </p:spPr>
        <p:txBody>
          <a:bodyPr>
            <a:noAutofit/>
          </a:bodyPr>
          <a:lstStyle/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F5267E7-0791-415D-8575-5D77C5AA1103}"/>
              </a:ext>
            </a:extLst>
          </p:cNvPr>
          <p:cNvSpPr txBox="1"/>
          <p:nvPr/>
        </p:nvSpPr>
        <p:spPr>
          <a:xfrm>
            <a:off x="685799" y="563507"/>
            <a:ext cx="67733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>
                <a:latin typeface="Arial Black" panose="020B0A04020102020204" pitchFamily="34" charset="0"/>
              </a:rPr>
              <a:t>Agradecimentos</a:t>
            </a:r>
          </a:p>
        </p:txBody>
      </p:sp>
    </p:spTree>
    <p:extLst>
      <p:ext uri="{BB962C8B-B14F-4D97-AF65-F5344CB8AC3E}">
        <p14:creationId xmlns:p14="http://schemas.microsoft.com/office/powerpoint/2010/main" val="1638804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3894C522-E79E-4868-ABEA-4EFF88D973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9644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411</Words>
  <Application>Microsoft Office PowerPoint</Application>
  <PresentationFormat>Widescreen</PresentationFormat>
  <Paragraphs>21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Julia Kappel de Araujo</dc:creator>
  <cp:lastModifiedBy>Julia Kappel de Araujo</cp:lastModifiedBy>
  <cp:revision>4</cp:revision>
  <dcterms:created xsi:type="dcterms:W3CDTF">2025-07-14T16:45:08Z</dcterms:created>
  <dcterms:modified xsi:type="dcterms:W3CDTF">2025-07-16T11:37:00Z</dcterms:modified>
</cp:coreProperties>
</file>