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" d="100"/>
          <a:sy n="12" d="100"/>
        </p:scale>
        <p:origin x="3660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779-4670-4AD8-A374-65E7186A3568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4977-C5F7-4082-AFB6-B07B9B8D47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4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779-4670-4AD8-A374-65E7186A3568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4977-C5F7-4082-AFB6-B07B9B8D47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651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779-4670-4AD8-A374-65E7186A3568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4977-C5F7-4082-AFB6-B07B9B8D47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19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779-4670-4AD8-A374-65E7186A3568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4977-C5F7-4082-AFB6-B07B9B8D47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134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779-4670-4AD8-A374-65E7186A3568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4977-C5F7-4082-AFB6-B07B9B8D47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0362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779-4670-4AD8-A374-65E7186A3568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4977-C5F7-4082-AFB6-B07B9B8D47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468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779-4670-4AD8-A374-65E7186A3568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4977-C5F7-4082-AFB6-B07B9B8D47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052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779-4670-4AD8-A374-65E7186A3568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4977-C5F7-4082-AFB6-B07B9B8D47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467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779-4670-4AD8-A374-65E7186A3568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4977-C5F7-4082-AFB6-B07B9B8D47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400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779-4670-4AD8-A374-65E7186A3568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4977-C5F7-4082-AFB6-B07B9B8D47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863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7779-4670-4AD8-A374-65E7186A3568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34977-C5F7-4082-AFB6-B07B9B8D47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5039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27779-4670-4AD8-A374-65E7186A3568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34977-C5F7-4082-AFB6-B07B9B8D47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1258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A2334DFD-5D91-4E36-8084-221CABAC1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" y="0"/>
            <a:ext cx="32398954" cy="43200638"/>
          </a:xfrm>
          <a:prstGeom prst="rect">
            <a:avLst/>
          </a:prstGeom>
        </p:spPr>
      </p:pic>
      <p:grpSp>
        <p:nvGrpSpPr>
          <p:cNvPr id="39" name="Group 8">
            <a:extLst>
              <a:ext uri="{FF2B5EF4-FFF2-40B4-BE49-F238E27FC236}">
                <a16:creationId xmlns:a16="http://schemas.microsoft.com/office/drawing/2014/main" id="{B408E3FC-F77B-4B9F-BBA6-69756FDB0D69}"/>
              </a:ext>
            </a:extLst>
          </p:cNvPr>
          <p:cNvGrpSpPr/>
          <p:nvPr/>
        </p:nvGrpSpPr>
        <p:grpSpPr>
          <a:xfrm>
            <a:off x="13469144" y="9638182"/>
            <a:ext cx="18872204" cy="21520528"/>
            <a:chOff x="0" y="0"/>
            <a:chExt cx="17480966" cy="22468472"/>
          </a:xfrm>
        </p:grpSpPr>
        <p:sp>
          <p:nvSpPr>
            <p:cNvPr id="72" name="Freeform 9">
              <a:extLst>
                <a:ext uri="{FF2B5EF4-FFF2-40B4-BE49-F238E27FC236}">
                  <a16:creationId xmlns:a16="http://schemas.microsoft.com/office/drawing/2014/main" id="{5D9072E3-B680-436F-99CE-3C5AE877DE1C}"/>
                </a:ext>
              </a:extLst>
            </p:cNvPr>
            <p:cNvSpPr/>
            <p:nvPr/>
          </p:nvSpPr>
          <p:spPr>
            <a:xfrm>
              <a:off x="0" y="0"/>
              <a:ext cx="17480966" cy="22468472"/>
            </a:xfrm>
            <a:custGeom>
              <a:avLst/>
              <a:gdLst/>
              <a:ahLst/>
              <a:cxnLst/>
              <a:rect l="l" t="t" r="r" b="b"/>
              <a:pathLst>
                <a:path w="17480966" h="22468472">
                  <a:moveTo>
                    <a:pt x="12765" y="0"/>
                  </a:moveTo>
                  <a:lnTo>
                    <a:pt x="17468200" y="0"/>
                  </a:lnTo>
                  <a:cubicBezTo>
                    <a:pt x="17475251" y="0"/>
                    <a:pt x="17480966" y="5715"/>
                    <a:pt x="17480966" y="12765"/>
                  </a:cubicBezTo>
                  <a:lnTo>
                    <a:pt x="17480966" y="22455707"/>
                  </a:lnTo>
                  <a:cubicBezTo>
                    <a:pt x="17480966" y="22462758"/>
                    <a:pt x="17475251" y="22468472"/>
                    <a:pt x="17468200" y="22468472"/>
                  </a:cubicBezTo>
                  <a:lnTo>
                    <a:pt x="12765" y="22468472"/>
                  </a:lnTo>
                  <a:cubicBezTo>
                    <a:pt x="5715" y="22468472"/>
                    <a:pt x="0" y="22462758"/>
                    <a:pt x="0" y="22455707"/>
                  </a:cubicBezTo>
                  <a:lnTo>
                    <a:pt x="0" y="12765"/>
                  </a:lnTo>
                  <a:cubicBezTo>
                    <a:pt x="0" y="5715"/>
                    <a:pt x="5715" y="0"/>
                    <a:pt x="12765" y="0"/>
                  </a:cubicBezTo>
                  <a:close/>
                </a:path>
              </a:pathLst>
            </a:custGeom>
            <a:solidFill>
              <a:srgbClr val="FFFFFF"/>
            </a:solidFill>
            <a:ln w="114300" cap="rnd">
              <a:solidFill>
                <a:srgbClr val="1A0A3D"/>
              </a:solidFill>
              <a:prstDash val="solid"/>
              <a:rou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 dirty="0"/>
            </a:p>
          </p:txBody>
        </p:sp>
        <p:sp>
          <p:nvSpPr>
            <p:cNvPr id="73" name="TextBox 10">
              <a:extLst>
                <a:ext uri="{FF2B5EF4-FFF2-40B4-BE49-F238E27FC236}">
                  <a16:creationId xmlns:a16="http://schemas.microsoft.com/office/drawing/2014/main" id="{057DF18C-0490-4EEE-A800-1D7CE9EFAE24}"/>
                </a:ext>
              </a:extLst>
            </p:cNvPr>
            <p:cNvSpPr txBox="1"/>
            <p:nvPr/>
          </p:nvSpPr>
          <p:spPr>
            <a:xfrm>
              <a:off x="0" y="19050"/>
              <a:ext cx="17480965" cy="22449422"/>
            </a:xfrm>
            <a:prstGeom prst="rect">
              <a:avLst/>
            </a:prstGeom>
          </p:spPr>
          <p:txBody>
            <a:bodyPr lIns="50800" tIns="50800" rIns="50800" bIns="5080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lnSpc>
                  <a:spcPts val="2260"/>
                </a:lnSpc>
                <a:spcBef>
                  <a:spcPct val="0"/>
                </a:spcBef>
              </a:pPr>
              <a:endParaRPr dirty="0"/>
            </a:p>
          </p:txBody>
        </p:sp>
      </p:grpSp>
      <p:grpSp>
        <p:nvGrpSpPr>
          <p:cNvPr id="40" name="Group 14">
            <a:extLst>
              <a:ext uri="{FF2B5EF4-FFF2-40B4-BE49-F238E27FC236}">
                <a16:creationId xmlns:a16="http://schemas.microsoft.com/office/drawing/2014/main" id="{7DFD5591-595C-41A1-B860-75BE1C5C486C}"/>
              </a:ext>
            </a:extLst>
          </p:cNvPr>
          <p:cNvGrpSpPr/>
          <p:nvPr/>
        </p:nvGrpSpPr>
        <p:grpSpPr>
          <a:xfrm>
            <a:off x="18755916" y="9864589"/>
            <a:ext cx="9448799" cy="1243753"/>
            <a:chOff x="0" y="0"/>
            <a:chExt cx="3470157" cy="683266"/>
          </a:xfrm>
        </p:grpSpPr>
        <p:sp>
          <p:nvSpPr>
            <p:cNvPr id="70" name="Freeform 15">
              <a:extLst>
                <a:ext uri="{FF2B5EF4-FFF2-40B4-BE49-F238E27FC236}">
                  <a16:creationId xmlns:a16="http://schemas.microsoft.com/office/drawing/2014/main" id="{1830A943-CCB3-4CE1-B3E0-A572180F43BF}"/>
                </a:ext>
              </a:extLst>
            </p:cNvPr>
            <p:cNvSpPr/>
            <p:nvPr/>
          </p:nvSpPr>
          <p:spPr>
            <a:xfrm>
              <a:off x="0" y="0"/>
              <a:ext cx="3470157" cy="581740"/>
            </a:xfrm>
            <a:custGeom>
              <a:avLst/>
              <a:gdLst/>
              <a:ahLst/>
              <a:cxnLst/>
              <a:rect l="l" t="t" r="r" b="b"/>
              <a:pathLst>
                <a:path w="1749884" h="581740">
                  <a:moveTo>
                    <a:pt x="48745" y="0"/>
                  </a:moveTo>
                  <a:lnTo>
                    <a:pt x="1701138" y="0"/>
                  </a:lnTo>
                  <a:cubicBezTo>
                    <a:pt x="1728060" y="0"/>
                    <a:pt x="1749884" y="21824"/>
                    <a:pt x="1749884" y="48745"/>
                  </a:cubicBezTo>
                  <a:lnTo>
                    <a:pt x="1749884" y="532995"/>
                  </a:lnTo>
                  <a:cubicBezTo>
                    <a:pt x="1749884" y="545923"/>
                    <a:pt x="1744748" y="558321"/>
                    <a:pt x="1735606" y="567463"/>
                  </a:cubicBezTo>
                  <a:cubicBezTo>
                    <a:pt x="1726465" y="576605"/>
                    <a:pt x="1714066" y="581740"/>
                    <a:pt x="1701138" y="581740"/>
                  </a:cubicBezTo>
                  <a:lnTo>
                    <a:pt x="48745" y="581740"/>
                  </a:lnTo>
                  <a:cubicBezTo>
                    <a:pt x="35817" y="581740"/>
                    <a:pt x="23419" y="576605"/>
                    <a:pt x="14277" y="567463"/>
                  </a:cubicBezTo>
                  <a:cubicBezTo>
                    <a:pt x="5136" y="558321"/>
                    <a:pt x="0" y="545923"/>
                    <a:pt x="0" y="532995"/>
                  </a:cubicBezTo>
                  <a:lnTo>
                    <a:pt x="0" y="48745"/>
                  </a:lnTo>
                  <a:cubicBezTo>
                    <a:pt x="0" y="35817"/>
                    <a:pt x="5136" y="23419"/>
                    <a:pt x="14277" y="14277"/>
                  </a:cubicBezTo>
                  <a:cubicBezTo>
                    <a:pt x="23419" y="5136"/>
                    <a:pt x="35817" y="0"/>
                    <a:pt x="48745" y="0"/>
                  </a:cubicBezTo>
                  <a:close/>
                </a:path>
              </a:pathLst>
            </a:custGeom>
            <a:solidFill>
              <a:srgbClr val="EAE5F8"/>
            </a:solidFill>
            <a:ln w="95250" cap="rnd">
              <a:solidFill>
                <a:srgbClr val="1A0A3D"/>
              </a:solidFill>
              <a:prstDash val="solid"/>
              <a:rou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 dirty="0"/>
            </a:p>
          </p:txBody>
        </p:sp>
        <p:sp>
          <p:nvSpPr>
            <p:cNvPr id="71" name="TextBox 16">
              <a:extLst>
                <a:ext uri="{FF2B5EF4-FFF2-40B4-BE49-F238E27FC236}">
                  <a16:creationId xmlns:a16="http://schemas.microsoft.com/office/drawing/2014/main" id="{3EAE7794-3C16-48E8-936B-246FD2633137}"/>
                </a:ext>
              </a:extLst>
            </p:cNvPr>
            <p:cNvSpPr txBox="1"/>
            <p:nvPr/>
          </p:nvSpPr>
          <p:spPr>
            <a:xfrm>
              <a:off x="0" y="25067"/>
              <a:ext cx="3470157" cy="658199"/>
            </a:xfrm>
            <a:prstGeom prst="rect">
              <a:avLst/>
            </a:prstGeom>
          </p:spPr>
          <p:txBody>
            <a:bodyPr lIns="50800" tIns="50800" rIns="50800" bIns="5080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lnSpc>
                  <a:spcPts val="6779"/>
                </a:lnSpc>
                <a:spcBef>
                  <a:spcPct val="0"/>
                </a:spcBef>
              </a:pPr>
              <a:r>
                <a:rPr lang="en-US" sz="5999" dirty="0">
                  <a:solidFill>
                    <a:srgbClr val="1A0A3D"/>
                  </a:solidFill>
                  <a:latin typeface="Now Medium"/>
                  <a:ea typeface="Now Medium"/>
                  <a:cs typeface="Now Medium"/>
                  <a:sym typeface="Now Medium"/>
                </a:rPr>
                <a:t>Resultados e </a:t>
              </a:r>
              <a:r>
                <a:rPr lang="pt-BR" sz="5999" dirty="0">
                  <a:solidFill>
                    <a:srgbClr val="1A0A3D"/>
                  </a:solidFill>
                  <a:latin typeface="Now Medium"/>
                  <a:ea typeface="Now Medium"/>
                  <a:cs typeface="Now Medium"/>
                  <a:sym typeface="Now Medium"/>
                </a:rPr>
                <a:t>Discussão</a:t>
              </a:r>
            </a:p>
          </p:txBody>
        </p:sp>
      </p:grpSp>
      <p:grpSp>
        <p:nvGrpSpPr>
          <p:cNvPr id="41" name="Group 17">
            <a:extLst>
              <a:ext uri="{FF2B5EF4-FFF2-40B4-BE49-F238E27FC236}">
                <a16:creationId xmlns:a16="http://schemas.microsoft.com/office/drawing/2014/main" id="{DF0E21EC-70D8-4E75-BBB3-2D3A7D8449B8}"/>
              </a:ext>
            </a:extLst>
          </p:cNvPr>
          <p:cNvGrpSpPr/>
          <p:nvPr/>
        </p:nvGrpSpPr>
        <p:grpSpPr>
          <a:xfrm>
            <a:off x="32542" y="9638183"/>
            <a:ext cx="13131806" cy="12411296"/>
            <a:chOff x="0" y="0"/>
            <a:chExt cx="10317316" cy="8835624"/>
          </a:xfrm>
        </p:grpSpPr>
        <p:sp>
          <p:nvSpPr>
            <p:cNvPr id="68" name="Freeform 18">
              <a:extLst>
                <a:ext uri="{FF2B5EF4-FFF2-40B4-BE49-F238E27FC236}">
                  <a16:creationId xmlns:a16="http://schemas.microsoft.com/office/drawing/2014/main" id="{3B16868C-2DAF-4999-95A7-A7E89A8F42F8}"/>
                </a:ext>
              </a:extLst>
            </p:cNvPr>
            <p:cNvSpPr/>
            <p:nvPr/>
          </p:nvSpPr>
          <p:spPr>
            <a:xfrm>
              <a:off x="0" y="0"/>
              <a:ext cx="10317316" cy="8835624"/>
            </a:xfrm>
            <a:custGeom>
              <a:avLst/>
              <a:gdLst/>
              <a:ahLst/>
              <a:cxnLst/>
              <a:rect l="l" t="t" r="r" b="b"/>
              <a:pathLst>
                <a:path w="10317316" h="8835624">
                  <a:moveTo>
                    <a:pt x="21628" y="0"/>
                  </a:moveTo>
                  <a:lnTo>
                    <a:pt x="10295689" y="0"/>
                  </a:lnTo>
                  <a:cubicBezTo>
                    <a:pt x="10301425" y="0"/>
                    <a:pt x="10306925" y="2279"/>
                    <a:pt x="10310981" y="6335"/>
                  </a:cubicBezTo>
                  <a:cubicBezTo>
                    <a:pt x="10315037" y="10390"/>
                    <a:pt x="10317316" y="15892"/>
                    <a:pt x="10317316" y="21628"/>
                  </a:cubicBezTo>
                  <a:lnTo>
                    <a:pt x="10317316" y="8813997"/>
                  </a:lnTo>
                  <a:cubicBezTo>
                    <a:pt x="10317316" y="8819733"/>
                    <a:pt x="10315037" y="8825233"/>
                    <a:pt x="10310981" y="8829290"/>
                  </a:cubicBezTo>
                  <a:cubicBezTo>
                    <a:pt x="10306925" y="8833345"/>
                    <a:pt x="10301425" y="8835624"/>
                    <a:pt x="10295689" y="8835624"/>
                  </a:cubicBezTo>
                  <a:lnTo>
                    <a:pt x="21628" y="8835624"/>
                  </a:lnTo>
                  <a:cubicBezTo>
                    <a:pt x="15892" y="8835624"/>
                    <a:pt x="10390" y="8833345"/>
                    <a:pt x="6335" y="8829290"/>
                  </a:cubicBezTo>
                  <a:cubicBezTo>
                    <a:pt x="2279" y="8825233"/>
                    <a:pt x="0" y="8819733"/>
                    <a:pt x="0" y="8813997"/>
                  </a:cubicBezTo>
                  <a:lnTo>
                    <a:pt x="0" y="21628"/>
                  </a:lnTo>
                  <a:cubicBezTo>
                    <a:pt x="0" y="15892"/>
                    <a:pt x="2279" y="10390"/>
                    <a:pt x="6335" y="6335"/>
                  </a:cubicBezTo>
                  <a:cubicBezTo>
                    <a:pt x="10390" y="2279"/>
                    <a:pt x="15892" y="0"/>
                    <a:pt x="21628" y="0"/>
                  </a:cubicBezTo>
                  <a:close/>
                </a:path>
              </a:pathLst>
            </a:custGeom>
            <a:solidFill>
              <a:srgbClr val="FFFFFF"/>
            </a:solidFill>
            <a:ln w="114300" cap="rnd">
              <a:solidFill>
                <a:srgbClr val="1A0A3D"/>
              </a:solidFill>
              <a:prstDash val="solid"/>
              <a:rou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 dirty="0"/>
            </a:p>
          </p:txBody>
        </p:sp>
        <p:sp>
          <p:nvSpPr>
            <p:cNvPr id="69" name="TextBox 19">
              <a:extLst>
                <a:ext uri="{FF2B5EF4-FFF2-40B4-BE49-F238E27FC236}">
                  <a16:creationId xmlns:a16="http://schemas.microsoft.com/office/drawing/2014/main" id="{4B5ADF55-6D0E-4BDD-AA81-E488C3B92D37}"/>
                </a:ext>
              </a:extLst>
            </p:cNvPr>
            <p:cNvSpPr txBox="1"/>
            <p:nvPr/>
          </p:nvSpPr>
          <p:spPr>
            <a:xfrm>
              <a:off x="0" y="19050"/>
              <a:ext cx="10317316" cy="88165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lnSpc>
                  <a:spcPts val="2260"/>
                </a:lnSpc>
                <a:spcBef>
                  <a:spcPct val="0"/>
                </a:spcBef>
              </a:pPr>
              <a:endParaRPr dirty="0"/>
            </a:p>
          </p:txBody>
        </p:sp>
      </p:grpSp>
      <p:grpSp>
        <p:nvGrpSpPr>
          <p:cNvPr id="42" name="Group 23">
            <a:extLst>
              <a:ext uri="{FF2B5EF4-FFF2-40B4-BE49-F238E27FC236}">
                <a16:creationId xmlns:a16="http://schemas.microsoft.com/office/drawing/2014/main" id="{150860E7-AE32-4B89-9D22-E2369FFE72FB}"/>
              </a:ext>
            </a:extLst>
          </p:cNvPr>
          <p:cNvGrpSpPr/>
          <p:nvPr/>
        </p:nvGrpSpPr>
        <p:grpSpPr>
          <a:xfrm>
            <a:off x="2303541" y="9864589"/>
            <a:ext cx="6315810" cy="1146367"/>
            <a:chOff x="0" y="0"/>
            <a:chExt cx="2319538" cy="581740"/>
          </a:xfrm>
        </p:grpSpPr>
        <p:sp>
          <p:nvSpPr>
            <p:cNvPr id="66" name="Freeform 24">
              <a:extLst>
                <a:ext uri="{FF2B5EF4-FFF2-40B4-BE49-F238E27FC236}">
                  <a16:creationId xmlns:a16="http://schemas.microsoft.com/office/drawing/2014/main" id="{AEFAEB59-1122-4658-A137-738B35F945C6}"/>
                </a:ext>
              </a:extLst>
            </p:cNvPr>
            <p:cNvSpPr/>
            <p:nvPr/>
          </p:nvSpPr>
          <p:spPr>
            <a:xfrm>
              <a:off x="0" y="0"/>
              <a:ext cx="2319538" cy="581740"/>
            </a:xfrm>
            <a:custGeom>
              <a:avLst/>
              <a:gdLst/>
              <a:ahLst/>
              <a:cxnLst/>
              <a:rect l="l" t="t" r="r" b="b"/>
              <a:pathLst>
                <a:path w="2319538" h="581740">
                  <a:moveTo>
                    <a:pt x="36774" y="0"/>
                  </a:moveTo>
                  <a:lnTo>
                    <a:pt x="2282764" y="0"/>
                  </a:lnTo>
                  <a:cubicBezTo>
                    <a:pt x="2292517" y="0"/>
                    <a:pt x="2301871" y="3874"/>
                    <a:pt x="2308767" y="10771"/>
                  </a:cubicBezTo>
                  <a:cubicBezTo>
                    <a:pt x="2315664" y="17667"/>
                    <a:pt x="2319538" y="27021"/>
                    <a:pt x="2319538" y="36774"/>
                  </a:cubicBezTo>
                  <a:lnTo>
                    <a:pt x="2319538" y="544966"/>
                  </a:lnTo>
                  <a:cubicBezTo>
                    <a:pt x="2319538" y="554719"/>
                    <a:pt x="2315664" y="564073"/>
                    <a:pt x="2308767" y="570969"/>
                  </a:cubicBezTo>
                  <a:cubicBezTo>
                    <a:pt x="2301871" y="577866"/>
                    <a:pt x="2292517" y="581740"/>
                    <a:pt x="2282764" y="581740"/>
                  </a:cubicBezTo>
                  <a:lnTo>
                    <a:pt x="36774" y="581740"/>
                  </a:lnTo>
                  <a:cubicBezTo>
                    <a:pt x="27021" y="581740"/>
                    <a:pt x="17667" y="577866"/>
                    <a:pt x="10771" y="570969"/>
                  </a:cubicBezTo>
                  <a:cubicBezTo>
                    <a:pt x="3874" y="564073"/>
                    <a:pt x="0" y="554719"/>
                    <a:pt x="0" y="544966"/>
                  </a:cubicBezTo>
                  <a:lnTo>
                    <a:pt x="0" y="36774"/>
                  </a:lnTo>
                  <a:cubicBezTo>
                    <a:pt x="0" y="27021"/>
                    <a:pt x="3874" y="17667"/>
                    <a:pt x="10771" y="10771"/>
                  </a:cubicBezTo>
                  <a:cubicBezTo>
                    <a:pt x="17667" y="3874"/>
                    <a:pt x="27021" y="0"/>
                    <a:pt x="36774" y="0"/>
                  </a:cubicBezTo>
                  <a:close/>
                </a:path>
              </a:pathLst>
            </a:custGeom>
            <a:solidFill>
              <a:srgbClr val="EAE5F8"/>
            </a:solidFill>
            <a:ln w="95250" cap="rnd">
              <a:solidFill>
                <a:srgbClr val="1A0A3D"/>
              </a:solidFill>
              <a:prstDash val="solid"/>
              <a:rou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 dirty="0"/>
            </a:p>
          </p:txBody>
        </p:sp>
        <p:sp>
          <p:nvSpPr>
            <p:cNvPr id="67" name="TextBox 25">
              <a:extLst>
                <a:ext uri="{FF2B5EF4-FFF2-40B4-BE49-F238E27FC236}">
                  <a16:creationId xmlns:a16="http://schemas.microsoft.com/office/drawing/2014/main" id="{E8CDAF08-91AF-4452-8ECA-CDFEB4803D8D}"/>
                </a:ext>
              </a:extLst>
            </p:cNvPr>
            <p:cNvSpPr txBox="1"/>
            <p:nvPr/>
          </p:nvSpPr>
          <p:spPr>
            <a:xfrm>
              <a:off x="0" y="28575"/>
              <a:ext cx="2319538" cy="5531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lnSpc>
                  <a:spcPts val="6779"/>
                </a:lnSpc>
                <a:spcBef>
                  <a:spcPct val="0"/>
                </a:spcBef>
              </a:pPr>
              <a:r>
                <a:rPr lang="pt-BR" sz="5999" dirty="0">
                  <a:solidFill>
                    <a:srgbClr val="1A0A3D"/>
                  </a:solidFill>
                  <a:latin typeface="Now Medium"/>
                  <a:ea typeface="Now Medium"/>
                  <a:cs typeface="Now Medium"/>
                  <a:sym typeface="Now Medium"/>
                </a:rPr>
                <a:t>Introdução</a:t>
              </a:r>
            </a:p>
          </p:txBody>
        </p:sp>
      </p:grpSp>
      <p:grpSp>
        <p:nvGrpSpPr>
          <p:cNvPr id="43" name="Group 35">
            <a:extLst>
              <a:ext uri="{FF2B5EF4-FFF2-40B4-BE49-F238E27FC236}">
                <a16:creationId xmlns:a16="http://schemas.microsoft.com/office/drawing/2014/main" id="{903C94F3-49D7-442B-9A8F-0C225FB99D8F}"/>
              </a:ext>
            </a:extLst>
          </p:cNvPr>
          <p:cNvGrpSpPr/>
          <p:nvPr/>
        </p:nvGrpSpPr>
        <p:grpSpPr>
          <a:xfrm>
            <a:off x="32542" y="22371437"/>
            <a:ext cx="13131805" cy="8787273"/>
            <a:chOff x="0" y="0"/>
            <a:chExt cx="10317316" cy="7556839"/>
          </a:xfrm>
        </p:grpSpPr>
        <p:sp>
          <p:nvSpPr>
            <p:cNvPr id="64" name="Freeform 36">
              <a:extLst>
                <a:ext uri="{FF2B5EF4-FFF2-40B4-BE49-F238E27FC236}">
                  <a16:creationId xmlns:a16="http://schemas.microsoft.com/office/drawing/2014/main" id="{EC846DFE-5AC3-46B0-A9D4-9D1E6C65A30C}"/>
                </a:ext>
              </a:extLst>
            </p:cNvPr>
            <p:cNvSpPr/>
            <p:nvPr/>
          </p:nvSpPr>
          <p:spPr>
            <a:xfrm>
              <a:off x="0" y="0"/>
              <a:ext cx="10317316" cy="7556839"/>
            </a:xfrm>
            <a:custGeom>
              <a:avLst/>
              <a:gdLst/>
              <a:ahLst/>
              <a:cxnLst/>
              <a:rect l="l" t="t" r="r" b="b"/>
              <a:pathLst>
                <a:path w="10317316" h="7556839">
                  <a:moveTo>
                    <a:pt x="21628" y="0"/>
                  </a:moveTo>
                  <a:lnTo>
                    <a:pt x="10295689" y="0"/>
                  </a:lnTo>
                  <a:cubicBezTo>
                    <a:pt x="10301425" y="0"/>
                    <a:pt x="10306925" y="2279"/>
                    <a:pt x="10310981" y="6335"/>
                  </a:cubicBezTo>
                  <a:cubicBezTo>
                    <a:pt x="10315037" y="10390"/>
                    <a:pt x="10317316" y="15892"/>
                    <a:pt x="10317316" y="21628"/>
                  </a:cubicBezTo>
                  <a:lnTo>
                    <a:pt x="10317316" y="7535211"/>
                  </a:lnTo>
                  <a:cubicBezTo>
                    <a:pt x="10317316" y="7540947"/>
                    <a:pt x="10315037" y="7546448"/>
                    <a:pt x="10310981" y="7550504"/>
                  </a:cubicBezTo>
                  <a:cubicBezTo>
                    <a:pt x="10306925" y="7554560"/>
                    <a:pt x="10301425" y="7556839"/>
                    <a:pt x="10295689" y="7556839"/>
                  </a:cubicBezTo>
                  <a:lnTo>
                    <a:pt x="21628" y="7556839"/>
                  </a:lnTo>
                  <a:cubicBezTo>
                    <a:pt x="15892" y="7556839"/>
                    <a:pt x="10390" y="7554560"/>
                    <a:pt x="6335" y="7550504"/>
                  </a:cubicBezTo>
                  <a:cubicBezTo>
                    <a:pt x="2279" y="7546448"/>
                    <a:pt x="0" y="7540947"/>
                    <a:pt x="0" y="7535211"/>
                  </a:cubicBezTo>
                  <a:lnTo>
                    <a:pt x="0" y="21628"/>
                  </a:lnTo>
                  <a:cubicBezTo>
                    <a:pt x="0" y="15892"/>
                    <a:pt x="2279" y="10390"/>
                    <a:pt x="6335" y="6335"/>
                  </a:cubicBezTo>
                  <a:cubicBezTo>
                    <a:pt x="10390" y="2279"/>
                    <a:pt x="15892" y="0"/>
                    <a:pt x="21628" y="0"/>
                  </a:cubicBezTo>
                  <a:close/>
                </a:path>
              </a:pathLst>
            </a:custGeom>
            <a:solidFill>
              <a:srgbClr val="FFFFFF"/>
            </a:solidFill>
            <a:ln w="114300" cap="rnd">
              <a:solidFill>
                <a:srgbClr val="1A0A3D"/>
              </a:solidFill>
              <a:prstDash val="solid"/>
              <a:rou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 dirty="0"/>
            </a:p>
          </p:txBody>
        </p:sp>
        <p:sp>
          <p:nvSpPr>
            <p:cNvPr id="65" name="TextBox 37">
              <a:extLst>
                <a:ext uri="{FF2B5EF4-FFF2-40B4-BE49-F238E27FC236}">
                  <a16:creationId xmlns:a16="http://schemas.microsoft.com/office/drawing/2014/main" id="{C98AE010-343F-4185-9893-1AE3899F9A84}"/>
                </a:ext>
              </a:extLst>
            </p:cNvPr>
            <p:cNvSpPr txBox="1"/>
            <p:nvPr/>
          </p:nvSpPr>
          <p:spPr>
            <a:xfrm>
              <a:off x="0" y="19050"/>
              <a:ext cx="10317316" cy="7537789"/>
            </a:xfrm>
            <a:prstGeom prst="rect">
              <a:avLst/>
            </a:prstGeom>
          </p:spPr>
          <p:txBody>
            <a:bodyPr lIns="50800" tIns="50800" rIns="50800" bIns="5080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lnSpc>
                  <a:spcPts val="2260"/>
                </a:lnSpc>
                <a:spcBef>
                  <a:spcPct val="0"/>
                </a:spcBef>
              </a:pPr>
              <a:endParaRPr dirty="0"/>
            </a:p>
          </p:txBody>
        </p:sp>
      </p:grpSp>
      <p:grpSp>
        <p:nvGrpSpPr>
          <p:cNvPr id="44" name="Group 41">
            <a:extLst>
              <a:ext uri="{FF2B5EF4-FFF2-40B4-BE49-F238E27FC236}">
                <a16:creationId xmlns:a16="http://schemas.microsoft.com/office/drawing/2014/main" id="{07D09345-D4C1-41CB-A1D6-B9D326C19F76}"/>
              </a:ext>
            </a:extLst>
          </p:cNvPr>
          <p:cNvGrpSpPr/>
          <p:nvPr/>
        </p:nvGrpSpPr>
        <p:grpSpPr>
          <a:xfrm>
            <a:off x="2760778" y="22635321"/>
            <a:ext cx="6315810" cy="1227481"/>
            <a:chOff x="0" y="0"/>
            <a:chExt cx="2319538" cy="581740"/>
          </a:xfrm>
        </p:grpSpPr>
        <p:sp>
          <p:nvSpPr>
            <p:cNvPr id="62" name="Freeform 42">
              <a:extLst>
                <a:ext uri="{FF2B5EF4-FFF2-40B4-BE49-F238E27FC236}">
                  <a16:creationId xmlns:a16="http://schemas.microsoft.com/office/drawing/2014/main" id="{DA7E8E5D-F1A7-4B30-8EF3-D2AEB582FFAE}"/>
                </a:ext>
              </a:extLst>
            </p:cNvPr>
            <p:cNvSpPr/>
            <p:nvPr/>
          </p:nvSpPr>
          <p:spPr>
            <a:xfrm>
              <a:off x="0" y="0"/>
              <a:ext cx="2319538" cy="581740"/>
            </a:xfrm>
            <a:custGeom>
              <a:avLst/>
              <a:gdLst/>
              <a:ahLst/>
              <a:cxnLst/>
              <a:rect l="l" t="t" r="r" b="b"/>
              <a:pathLst>
                <a:path w="2319538" h="581740">
                  <a:moveTo>
                    <a:pt x="36774" y="0"/>
                  </a:moveTo>
                  <a:lnTo>
                    <a:pt x="2282764" y="0"/>
                  </a:lnTo>
                  <a:cubicBezTo>
                    <a:pt x="2292517" y="0"/>
                    <a:pt x="2301871" y="3874"/>
                    <a:pt x="2308767" y="10771"/>
                  </a:cubicBezTo>
                  <a:cubicBezTo>
                    <a:pt x="2315664" y="17667"/>
                    <a:pt x="2319538" y="27021"/>
                    <a:pt x="2319538" y="36774"/>
                  </a:cubicBezTo>
                  <a:lnTo>
                    <a:pt x="2319538" y="544966"/>
                  </a:lnTo>
                  <a:cubicBezTo>
                    <a:pt x="2319538" y="554719"/>
                    <a:pt x="2315664" y="564073"/>
                    <a:pt x="2308767" y="570969"/>
                  </a:cubicBezTo>
                  <a:cubicBezTo>
                    <a:pt x="2301871" y="577866"/>
                    <a:pt x="2292517" y="581740"/>
                    <a:pt x="2282764" y="581740"/>
                  </a:cubicBezTo>
                  <a:lnTo>
                    <a:pt x="36774" y="581740"/>
                  </a:lnTo>
                  <a:cubicBezTo>
                    <a:pt x="27021" y="581740"/>
                    <a:pt x="17667" y="577866"/>
                    <a:pt x="10771" y="570969"/>
                  </a:cubicBezTo>
                  <a:cubicBezTo>
                    <a:pt x="3874" y="564073"/>
                    <a:pt x="0" y="554719"/>
                    <a:pt x="0" y="544966"/>
                  </a:cubicBezTo>
                  <a:lnTo>
                    <a:pt x="0" y="36774"/>
                  </a:lnTo>
                  <a:cubicBezTo>
                    <a:pt x="0" y="27021"/>
                    <a:pt x="3874" y="17667"/>
                    <a:pt x="10771" y="10771"/>
                  </a:cubicBezTo>
                  <a:cubicBezTo>
                    <a:pt x="17667" y="3874"/>
                    <a:pt x="27021" y="0"/>
                    <a:pt x="36774" y="0"/>
                  </a:cubicBezTo>
                  <a:close/>
                </a:path>
              </a:pathLst>
            </a:custGeom>
            <a:solidFill>
              <a:srgbClr val="EAE5F8"/>
            </a:solidFill>
            <a:ln w="95250" cap="rnd">
              <a:solidFill>
                <a:srgbClr val="1A0A3D"/>
              </a:solidFill>
              <a:prstDash val="solid"/>
              <a:rou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 dirty="0"/>
            </a:p>
          </p:txBody>
        </p:sp>
        <p:sp>
          <p:nvSpPr>
            <p:cNvPr id="63" name="TextBox 43">
              <a:extLst>
                <a:ext uri="{FF2B5EF4-FFF2-40B4-BE49-F238E27FC236}">
                  <a16:creationId xmlns:a16="http://schemas.microsoft.com/office/drawing/2014/main" id="{60AE085A-33F5-45C6-AD0D-6BD70676DA55}"/>
                </a:ext>
              </a:extLst>
            </p:cNvPr>
            <p:cNvSpPr txBox="1"/>
            <p:nvPr/>
          </p:nvSpPr>
          <p:spPr>
            <a:xfrm>
              <a:off x="0" y="28575"/>
              <a:ext cx="2319538" cy="5531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lnSpc>
                  <a:spcPts val="6779"/>
                </a:lnSpc>
                <a:spcBef>
                  <a:spcPct val="0"/>
                </a:spcBef>
              </a:pPr>
              <a:r>
                <a:rPr lang="pt-BR" sz="5999" dirty="0">
                  <a:solidFill>
                    <a:srgbClr val="1A0A3D"/>
                  </a:solidFill>
                  <a:latin typeface="Now Medium"/>
                  <a:ea typeface="Now Medium"/>
                  <a:cs typeface="Now Medium"/>
                  <a:sym typeface="Now Medium"/>
                </a:rPr>
                <a:t>Metodologia</a:t>
              </a:r>
            </a:p>
          </p:txBody>
        </p:sp>
      </p:grpSp>
      <p:sp>
        <p:nvSpPr>
          <p:cNvPr id="45" name="TextBox 52">
            <a:extLst>
              <a:ext uri="{FF2B5EF4-FFF2-40B4-BE49-F238E27FC236}">
                <a16:creationId xmlns:a16="http://schemas.microsoft.com/office/drawing/2014/main" id="{EB20C48F-3BB1-4DFA-BCE8-6DEF81A6761F}"/>
              </a:ext>
            </a:extLst>
          </p:cNvPr>
          <p:cNvSpPr txBox="1"/>
          <p:nvPr/>
        </p:nvSpPr>
        <p:spPr>
          <a:xfrm>
            <a:off x="32543" y="38829269"/>
            <a:ext cx="32334202" cy="3452057"/>
          </a:xfrm>
          <a:prstGeom prst="rect">
            <a:avLst/>
          </a:prstGeom>
          <a:solidFill>
            <a:schemeClr val="bg1"/>
          </a:solidFill>
        </p:spPr>
        <p:txBody>
          <a:bodyPr lIns="50800" tIns="50800" rIns="50800" bIns="5080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5849"/>
              </a:lnSpc>
            </a:pPr>
            <a:r>
              <a:rPr lang="pt-BR" sz="3200" dirty="0">
                <a:latin typeface="Now Medium"/>
                <a:ea typeface="Now Medium"/>
                <a:cs typeface="Now Medium"/>
                <a:sym typeface="Now Medium"/>
              </a:rPr>
              <a:t>Referências</a:t>
            </a:r>
            <a:r>
              <a:rPr lang="en-US" sz="3200" dirty="0">
                <a:latin typeface="Now Medium"/>
                <a:ea typeface="Now Medium"/>
                <a:cs typeface="Now Medium"/>
                <a:sym typeface="Now Medium"/>
              </a:rPr>
              <a:t> </a:t>
            </a:r>
            <a:r>
              <a:rPr lang="pt-BR" sz="3200" dirty="0">
                <a:latin typeface="Now Medium"/>
                <a:ea typeface="Now Medium"/>
                <a:cs typeface="Now Medium"/>
                <a:sym typeface="Now Medium"/>
              </a:rPr>
              <a:t>Bibliográficas</a:t>
            </a:r>
          </a:p>
          <a:p>
            <a:pPr>
              <a:lnSpc>
                <a:spcPts val="5849"/>
              </a:lnSpc>
            </a:pPr>
            <a:r>
              <a:rPr lang="en-US" sz="3200" dirty="0">
                <a:latin typeface="Now Medium"/>
                <a:ea typeface="Now Medium"/>
                <a:cs typeface="Now Medium"/>
                <a:sym typeface="Now Medium"/>
              </a:rPr>
              <a:t>………………..</a:t>
            </a:r>
          </a:p>
          <a:p>
            <a:pPr>
              <a:lnSpc>
                <a:spcPts val="5849"/>
              </a:lnSpc>
            </a:pPr>
            <a:r>
              <a:rPr lang="en-US" sz="3200" dirty="0">
                <a:latin typeface="Now Medium"/>
                <a:ea typeface="Now Medium"/>
                <a:cs typeface="Now Medium"/>
                <a:sym typeface="Now Medium"/>
              </a:rPr>
              <a:t>……………….</a:t>
            </a:r>
          </a:p>
          <a:p>
            <a:pPr>
              <a:lnSpc>
                <a:spcPts val="5849"/>
              </a:lnSpc>
            </a:pPr>
            <a:r>
              <a:rPr lang="en-US" sz="3200" dirty="0">
                <a:latin typeface="Now Medium"/>
                <a:ea typeface="Now Medium"/>
                <a:cs typeface="Now Medium"/>
                <a:sym typeface="Now Medium"/>
              </a:rPr>
              <a:t>…………………</a:t>
            </a:r>
          </a:p>
        </p:txBody>
      </p:sp>
      <p:grpSp>
        <p:nvGrpSpPr>
          <p:cNvPr id="46" name="Group 53">
            <a:extLst>
              <a:ext uri="{FF2B5EF4-FFF2-40B4-BE49-F238E27FC236}">
                <a16:creationId xmlns:a16="http://schemas.microsoft.com/office/drawing/2014/main" id="{A7349531-122B-4D96-A63D-B2FF3406481F}"/>
              </a:ext>
            </a:extLst>
          </p:cNvPr>
          <p:cNvGrpSpPr/>
          <p:nvPr/>
        </p:nvGrpSpPr>
        <p:grpSpPr>
          <a:xfrm>
            <a:off x="32542" y="31496239"/>
            <a:ext cx="32308805" cy="7204985"/>
            <a:chOff x="0" y="0"/>
            <a:chExt cx="11381573" cy="7751761"/>
          </a:xfrm>
        </p:grpSpPr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93B6AA4D-588A-4FEE-8B4F-C79F2F2BEB47}"/>
                </a:ext>
              </a:extLst>
            </p:cNvPr>
            <p:cNvSpPr/>
            <p:nvPr/>
          </p:nvSpPr>
          <p:spPr>
            <a:xfrm>
              <a:off x="0" y="0"/>
              <a:ext cx="11381573" cy="7751761"/>
            </a:xfrm>
            <a:custGeom>
              <a:avLst/>
              <a:gdLst/>
              <a:ahLst/>
              <a:cxnLst/>
              <a:rect l="l" t="t" r="r" b="b"/>
              <a:pathLst>
                <a:path w="11381573" h="7751761">
                  <a:moveTo>
                    <a:pt x="20033" y="0"/>
                  </a:moveTo>
                  <a:lnTo>
                    <a:pt x="11361539" y="0"/>
                  </a:lnTo>
                  <a:cubicBezTo>
                    <a:pt x="11372604" y="0"/>
                    <a:pt x="11381573" y="8969"/>
                    <a:pt x="11381573" y="20033"/>
                  </a:cubicBezTo>
                  <a:lnTo>
                    <a:pt x="11381573" y="7731727"/>
                  </a:lnTo>
                  <a:cubicBezTo>
                    <a:pt x="11381573" y="7737041"/>
                    <a:pt x="11379462" y="7742136"/>
                    <a:pt x="11375705" y="7745893"/>
                  </a:cubicBezTo>
                  <a:cubicBezTo>
                    <a:pt x="11371948" y="7749650"/>
                    <a:pt x="11366853" y="7751761"/>
                    <a:pt x="11361539" y="7751761"/>
                  </a:cubicBezTo>
                  <a:lnTo>
                    <a:pt x="20033" y="7751761"/>
                  </a:lnTo>
                  <a:cubicBezTo>
                    <a:pt x="14720" y="7751761"/>
                    <a:pt x="9625" y="7749650"/>
                    <a:pt x="5868" y="7745893"/>
                  </a:cubicBezTo>
                  <a:cubicBezTo>
                    <a:pt x="2111" y="7742136"/>
                    <a:pt x="0" y="7737041"/>
                    <a:pt x="0" y="7731727"/>
                  </a:cubicBezTo>
                  <a:lnTo>
                    <a:pt x="0" y="20033"/>
                  </a:lnTo>
                  <a:cubicBezTo>
                    <a:pt x="0" y="14720"/>
                    <a:pt x="2111" y="9625"/>
                    <a:pt x="5868" y="5868"/>
                  </a:cubicBezTo>
                  <a:cubicBezTo>
                    <a:pt x="9625" y="2111"/>
                    <a:pt x="14720" y="0"/>
                    <a:pt x="20033" y="0"/>
                  </a:cubicBezTo>
                  <a:close/>
                </a:path>
              </a:pathLst>
            </a:custGeom>
            <a:solidFill>
              <a:srgbClr val="FFFFFF"/>
            </a:solidFill>
            <a:ln w="114300" cap="rnd">
              <a:solidFill>
                <a:srgbClr val="1A0A3D"/>
              </a:solidFill>
              <a:prstDash val="solid"/>
              <a:rou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/>
            </a:p>
          </p:txBody>
        </p:sp>
        <p:sp>
          <p:nvSpPr>
            <p:cNvPr id="61" name="TextBox 55">
              <a:extLst>
                <a:ext uri="{FF2B5EF4-FFF2-40B4-BE49-F238E27FC236}">
                  <a16:creationId xmlns:a16="http://schemas.microsoft.com/office/drawing/2014/main" id="{42D7D083-F412-4272-ADF4-C6DCCCFB3B91}"/>
                </a:ext>
              </a:extLst>
            </p:cNvPr>
            <p:cNvSpPr txBox="1"/>
            <p:nvPr/>
          </p:nvSpPr>
          <p:spPr>
            <a:xfrm>
              <a:off x="0" y="19050"/>
              <a:ext cx="11381573" cy="7732711"/>
            </a:xfrm>
            <a:prstGeom prst="rect">
              <a:avLst/>
            </a:prstGeom>
          </p:spPr>
          <p:txBody>
            <a:bodyPr lIns="50800" tIns="50800" rIns="50800" bIns="5080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lnSpc>
                  <a:spcPts val="2260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47" name="Group 59">
            <a:extLst>
              <a:ext uri="{FF2B5EF4-FFF2-40B4-BE49-F238E27FC236}">
                <a16:creationId xmlns:a16="http://schemas.microsoft.com/office/drawing/2014/main" id="{79C41992-CC9C-4E80-91D4-BD19A6A14857}"/>
              </a:ext>
            </a:extLst>
          </p:cNvPr>
          <p:cNvGrpSpPr/>
          <p:nvPr/>
        </p:nvGrpSpPr>
        <p:grpSpPr>
          <a:xfrm>
            <a:off x="329417" y="31747680"/>
            <a:ext cx="6315810" cy="1506198"/>
            <a:chOff x="0" y="28575"/>
            <a:chExt cx="2319538" cy="553165"/>
          </a:xfrm>
        </p:grpSpPr>
        <p:sp>
          <p:nvSpPr>
            <p:cNvPr id="58" name="Freeform 60">
              <a:extLst>
                <a:ext uri="{FF2B5EF4-FFF2-40B4-BE49-F238E27FC236}">
                  <a16:creationId xmlns:a16="http://schemas.microsoft.com/office/drawing/2014/main" id="{1AA512EE-FD86-4237-852D-D1D261C0F693}"/>
                </a:ext>
              </a:extLst>
            </p:cNvPr>
            <p:cNvSpPr/>
            <p:nvPr/>
          </p:nvSpPr>
          <p:spPr>
            <a:xfrm>
              <a:off x="0" y="49326"/>
              <a:ext cx="2319538" cy="414172"/>
            </a:xfrm>
            <a:custGeom>
              <a:avLst/>
              <a:gdLst/>
              <a:ahLst/>
              <a:cxnLst/>
              <a:rect l="l" t="t" r="r" b="b"/>
              <a:pathLst>
                <a:path w="2319538" h="581740">
                  <a:moveTo>
                    <a:pt x="36774" y="0"/>
                  </a:moveTo>
                  <a:lnTo>
                    <a:pt x="2282764" y="0"/>
                  </a:lnTo>
                  <a:cubicBezTo>
                    <a:pt x="2292517" y="0"/>
                    <a:pt x="2301871" y="3874"/>
                    <a:pt x="2308767" y="10771"/>
                  </a:cubicBezTo>
                  <a:cubicBezTo>
                    <a:pt x="2315664" y="17667"/>
                    <a:pt x="2319538" y="27021"/>
                    <a:pt x="2319538" y="36774"/>
                  </a:cubicBezTo>
                  <a:lnTo>
                    <a:pt x="2319538" y="544966"/>
                  </a:lnTo>
                  <a:cubicBezTo>
                    <a:pt x="2319538" y="554719"/>
                    <a:pt x="2315664" y="564073"/>
                    <a:pt x="2308767" y="570969"/>
                  </a:cubicBezTo>
                  <a:cubicBezTo>
                    <a:pt x="2301871" y="577866"/>
                    <a:pt x="2292517" y="581740"/>
                    <a:pt x="2282764" y="581740"/>
                  </a:cubicBezTo>
                  <a:lnTo>
                    <a:pt x="36774" y="581740"/>
                  </a:lnTo>
                  <a:cubicBezTo>
                    <a:pt x="27021" y="581740"/>
                    <a:pt x="17667" y="577866"/>
                    <a:pt x="10771" y="570969"/>
                  </a:cubicBezTo>
                  <a:cubicBezTo>
                    <a:pt x="3874" y="564073"/>
                    <a:pt x="0" y="554719"/>
                    <a:pt x="0" y="544966"/>
                  </a:cubicBezTo>
                  <a:lnTo>
                    <a:pt x="0" y="36774"/>
                  </a:lnTo>
                  <a:cubicBezTo>
                    <a:pt x="0" y="27021"/>
                    <a:pt x="3874" y="17667"/>
                    <a:pt x="10771" y="10771"/>
                  </a:cubicBezTo>
                  <a:cubicBezTo>
                    <a:pt x="17667" y="3874"/>
                    <a:pt x="27021" y="0"/>
                    <a:pt x="36774" y="0"/>
                  </a:cubicBezTo>
                  <a:close/>
                </a:path>
              </a:pathLst>
            </a:custGeom>
            <a:solidFill>
              <a:srgbClr val="EAE5F8"/>
            </a:solidFill>
            <a:ln w="95250" cap="rnd">
              <a:solidFill>
                <a:srgbClr val="1A0A3D"/>
              </a:solidFill>
              <a:prstDash val="solid"/>
              <a:rou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/>
            </a:p>
          </p:txBody>
        </p:sp>
        <p:sp>
          <p:nvSpPr>
            <p:cNvPr id="59" name="TextBox 61">
              <a:extLst>
                <a:ext uri="{FF2B5EF4-FFF2-40B4-BE49-F238E27FC236}">
                  <a16:creationId xmlns:a16="http://schemas.microsoft.com/office/drawing/2014/main" id="{8DE62ED6-80B7-4178-9D68-D29DFA0082DA}"/>
                </a:ext>
              </a:extLst>
            </p:cNvPr>
            <p:cNvSpPr txBox="1"/>
            <p:nvPr/>
          </p:nvSpPr>
          <p:spPr>
            <a:xfrm>
              <a:off x="0" y="28575"/>
              <a:ext cx="2319538" cy="5531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lnSpc>
                  <a:spcPts val="6779"/>
                </a:lnSpc>
                <a:spcBef>
                  <a:spcPct val="0"/>
                </a:spcBef>
              </a:pPr>
              <a:r>
                <a:rPr lang="pt-BR" sz="5999" dirty="0">
                  <a:solidFill>
                    <a:srgbClr val="1A0A3D"/>
                  </a:solidFill>
                  <a:latin typeface="Now Medium"/>
                  <a:ea typeface="Now Medium"/>
                  <a:cs typeface="Now Medium"/>
                  <a:sym typeface="Now Medium"/>
                </a:rPr>
                <a:t>Conclusões</a:t>
              </a:r>
            </a:p>
          </p:txBody>
        </p:sp>
      </p:grpSp>
      <p:grpSp>
        <p:nvGrpSpPr>
          <p:cNvPr id="48" name="Group 62">
            <a:extLst>
              <a:ext uri="{FF2B5EF4-FFF2-40B4-BE49-F238E27FC236}">
                <a16:creationId xmlns:a16="http://schemas.microsoft.com/office/drawing/2014/main" id="{BD14EFD8-CBBE-459A-B229-E3695F491CDE}"/>
              </a:ext>
            </a:extLst>
          </p:cNvPr>
          <p:cNvGrpSpPr/>
          <p:nvPr/>
        </p:nvGrpSpPr>
        <p:grpSpPr>
          <a:xfrm>
            <a:off x="57942" y="4792066"/>
            <a:ext cx="32308801" cy="4471572"/>
            <a:chOff x="0" y="-15716"/>
            <a:chExt cx="5212015" cy="1243751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6879FEE6-25F6-40B3-A86B-5157A969A4E6}"/>
                </a:ext>
              </a:extLst>
            </p:cNvPr>
            <p:cNvSpPr/>
            <p:nvPr/>
          </p:nvSpPr>
          <p:spPr>
            <a:xfrm>
              <a:off x="0" y="0"/>
              <a:ext cx="5212015" cy="1228035"/>
            </a:xfrm>
            <a:custGeom>
              <a:avLst/>
              <a:gdLst/>
              <a:ahLst/>
              <a:cxnLst/>
              <a:rect l="l" t="t" r="r" b="b"/>
              <a:pathLst>
                <a:path w="5212015" h="1228035">
                  <a:moveTo>
                    <a:pt x="13289" y="0"/>
                  </a:moveTo>
                  <a:lnTo>
                    <a:pt x="5198726" y="0"/>
                  </a:lnTo>
                  <a:cubicBezTo>
                    <a:pt x="5206066" y="0"/>
                    <a:pt x="5212015" y="5949"/>
                    <a:pt x="5212015" y="13289"/>
                  </a:cubicBezTo>
                  <a:lnTo>
                    <a:pt x="5212015" y="1214746"/>
                  </a:lnTo>
                  <a:cubicBezTo>
                    <a:pt x="5212015" y="1222085"/>
                    <a:pt x="5206066" y="1228035"/>
                    <a:pt x="5198726" y="1228035"/>
                  </a:cubicBezTo>
                  <a:lnTo>
                    <a:pt x="13289" y="1228035"/>
                  </a:lnTo>
                  <a:cubicBezTo>
                    <a:pt x="5949" y="1228035"/>
                    <a:pt x="0" y="1222085"/>
                    <a:pt x="0" y="1214746"/>
                  </a:cubicBezTo>
                  <a:lnTo>
                    <a:pt x="0" y="13289"/>
                  </a:lnTo>
                  <a:cubicBezTo>
                    <a:pt x="0" y="5949"/>
                    <a:pt x="5949" y="0"/>
                    <a:pt x="13289" y="0"/>
                  </a:cubicBezTo>
                  <a:close/>
                </a:path>
              </a:pathLst>
            </a:custGeom>
            <a:solidFill>
              <a:srgbClr val="FFFFFF"/>
            </a:solidFill>
            <a:ln w="114300" cap="rnd">
              <a:solidFill>
                <a:srgbClr val="1A0A3D"/>
              </a:solidFill>
              <a:prstDash val="solid"/>
              <a:rou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pt-BR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B659C82D-2949-4982-B7B4-75D3FE7B691B}"/>
                </a:ext>
              </a:extLst>
            </p:cNvPr>
            <p:cNvSpPr txBox="1"/>
            <p:nvPr/>
          </p:nvSpPr>
          <p:spPr>
            <a:xfrm>
              <a:off x="0" y="-15716"/>
              <a:ext cx="5212015" cy="1243751"/>
            </a:xfrm>
            <a:prstGeom prst="rect">
              <a:avLst/>
            </a:prstGeom>
          </p:spPr>
          <p:txBody>
            <a:bodyPr lIns="50800" tIns="50800" rIns="50800" bIns="5080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6000" dirty="0">
                  <a:solidFill>
                    <a:srgbClr val="1A0A3D"/>
                  </a:solidFill>
                  <a:latin typeface="Now Bold"/>
                  <a:ea typeface="Now Bold"/>
                  <a:cs typeface="Now Bold"/>
                  <a:sym typeface="Now Bold"/>
                </a:rPr>
                <a:t>Título principal do trabalho</a:t>
              </a:r>
            </a:p>
            <a:p>
              <a:pPr algn="ctr"/>
              <a:r>
                <a:rPr lang="pt-BR" sz="6000" dirty="0">
                  <a:solidFill>
                    <a:srgbClr val="1A0A3D"/>
                  </a:solidFill>
                  <a:latin typeface="Now Bold"/>
                  <a:ea typeface="Now Bold"/>
                  <a:cs typeface="Now Bold"/>
                  <a:sym typeface="Now Bold"/>
                </a:rPr>
                <a:t>(no máximo 3 linhas para o título )</a:t>
              </a:r>
            </a:p>
            <a:p>
              <a:pPr algn="ctr"/>
              <a:r>
                <a:rPr lang="pt-BR" sz="6000" dirty="0">
                  <a:solidFill>
                    <a:srgbClr val="1A0A3D"/>
                  </a:solidFill>
                  <a:latin typeface="Now Bold"/>
                  <a:ea typeface="Now Bold"/>
                  <a:cs typeface="Now Bold"/>
                  <a:sym typeface="Now Bold"/>
                </a:rPr>
                <a:t>(no máximo 3 linhas para o título )</a:t>
              </a:r>
            </a:p>
            <a:p>
              <a:pPr marL="0" lvl="0" indent="0" algn="ctr">
                <a:lnSpc>
                  <a:spcPts val="5600"/>
                </a:lnSpc>
                <a:spcBef>
                  <a:spcPct val="0"/>
                </a:spcBef>
              </a:pPr>
              <a:r>
                <a:rPr lang="en-US" sz="4000" u="none" dirty="0">
                  <a:solidFill>
                    <a:srgbClr val="1A0A3D"/>
                  </a:solidFill>
                  <a:latin typeface="Now"/>
                  <a:ea typeface="Now"/>
                  <a:cs typeface="Now"/>
                  <a:sym typeface="Now"/>
                </a:rPr>
                <a:t> Cristiano </a:t>
              </a:r>
              <a:r>
                <a:rPr lang="en-US" sz="4000" dirty="0">
                  <a:solidFill>
                    <a:srgbClr val="1A0A3D"/>
                  </a:solidFill>
                  <a:latin typeface="Now"/>
                  <a:sym typeface="Now"/>
                </a:rPr>
                <a:t>D. Silva, </a:t>
              </a:r>
              <a:r>
                <a:rPr lang="pt-BR" sz="4000" dirty="0">
                  <a:solidFill>
                    <a:srgbClr val="1A0A3D"/>
                  </a:solidFill>
                  <a:latin typeface="Now"/>
                  <a:sym typeface="Now"/>
                </a:rPr>
                <a:t>Universidade</a:t>
              </a:r>
              <a:r>
                <a:rPr lang="en-US" sz="4000" dirty="0">
                  <a:solidFill>
                    <a:srgbClr val="1A0A3D"/>
                  </a:solidFill>
                  <a:latin typeface="Now"/>
                  <a:sym typeface="Now"/>
                </a:rPr>
                <a:t> do Oeste de Santa Catarina, </a:t>
              </a:r>
              <a:r>
                <a:rPr lang="en-US" sz="4000" dirty="0">
                  <a:solidFill>
                    <a:srgbClr val="1A0A3D"/>
                  </a:solidFill>
                  <a:latin typeface="Now"/>
                  <a:sym typeface="Public Sans"/>
                </a:rPr>
                <a:t>nome.sobrenome@unoesc.edu.br</a:t>
              </a:r>
              <a:r>
                <a:rPr lang="en-US" sz="4000" dirty="0">
                  <a:solidFill>
                    <a:srgbClr val="1A0A3D"/>
                  </a:solidFill>
                  <a:latin typeface="Now"/>
                  <a:sym typeface="Now"/>
                </a:rPr>
                <a:t> </a:t>
              </a:r>
            </a:p>
            <a:p>
              <a:pPr marL="0" lvl="0" indent="0" algn="ctr">
                <a:lnSpc>
                  <a:spcPts val="5600"/>
                </a:lnSpc>
              </a:pPr>
              <a:r>
                <a:rPr lang="en-US" sz="4000" dirty="0">
                  <a:solidFill>
                    <a:srgbClr val="1A0A3D"/>
                  </a:solidFill>
                  <a:latin typeface="Now"/>
                  <a:sym typeface="Now"/>
                </a:rPr>
                <a:t>Marcos D. Silva, </a:t>
              </a:r>
              <a:r>
                <a:rPr lang="pt-BR" sz="4000" dirty="0">
                  <a:solidFill>
                    <a:srgbClr val="1A0A3D"/>
                  </a:solidFill>
                  <a:latin typeface="Now"/>
                  <a:sym typeface="Now"/>
                </a:rPr>
                <a:t>Universidade</a:t>
              </a:r>
              <a:r>
                <a:rPr lang="en-US" sz="4000" dirty="0">
                  <a:solidFill>
                    <a:srgbClr val="1A0A3D"/>
                  </a:solidFill>
                  <a:latin typeface="Now"/>
                  <a:sym typeface="Now"/>
                </a:rPr>
                <a:t> do Oeste de Santa Catarina, </a:t>
              </a:r>
              <a:r>
                <a:rPr lang="en-US" sz="4000" dirty="0">
                  <a:solidFill>
                    <a:srgbClr val="1A0A3D"/>
                  </a:solidFill>
                  <a:latin typeface="Now"/>
                  <a:sym typeface="Public Sans"/>
                </a:rPr>
                <a:t>nome.sobrenome@unoesc.edu.br</a:t>
              </a:r>
              <a:endParaRPr lang="en-US" sz="4000" dirty="0">
                <a:solidFill>
                  <a:srgbClr val="1A0A3D"/>
                </a:solidFill>
                <a:latin typeface="Now"/>
                <a:sym typeface="Now"/>
              </a:endParaRPr>
            </a:p>
          </p:txBody>
        </p:sp>
      </p:grpSp>
      <p:sp>
        <p:nvSpPr>
          <p:cNvPr id="49" name="TextBox 65">
            <a:extLst>
              <a:ext uri="{FF2B5EF4-FFF2-40B4-BE49-F238E27FC236}">
                <a16:creationId xmlns:a16="http://schemas.microsoft.com/office/drawing/2014/main" id="{6539D989-B9F0-404A-8554-FCF1B492CA92}"/>
              </a:ext>
            </a:extLst>
          </p:cNvPr>
          <p:cNvSpPr txBox="1"/>
          <p:nvPr/>
        </p:nvSpPr>
        <p:spPr>
          <a:xfrm>
            <a:off x="354816" y="11210339"/>
            <a:ext cx="12395200" cy="67706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5320"/>
              </a:lnSpc>
            </a:pPr>
            <a:r>
              <a:rPr lang="pt-BR" sz="3800" dirty="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Deverá introduzir o assunto, objetivos, justificativa, citando os trabalhos mais relevantes versando sobre o tema em estudo. </a:t>
            </a:r>
          </a:p>
          <a:p>
            <a:pPr algn="just">
              <a:lnSpc>
                <a:spcPts val="5320"/>
              </a:lnSpc>
            </a:pPr>
            <a:r>
              <a:rPr lang="pt-BR" sz="3800" dirty="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No texto, os trabalhos deverão ser citados de acordo com as normas da ABNT. </a:t>
            </a:r>
          </a:p>
          <a:p>
            <a:pPr algn="just">
              <a:lnSpc>
                <a:spcPts val="5320"/>
              </a:lnSpc>
            </a:pPr>
            <a:r>
              <a:rPr lang="pt-BR" sz="3800" dirty="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Os trabalhos serão revisados por especialistas da área. </a:t>
            </a:r>
          </a:p>
          <a:p>
            <a:pPr algn="just">
              <a:lnSpc>
                <a:spcPts val="5320"/>
              </a:lnSpc>
            </a:pPr>
            <a:r>
              <a:rPr lang="pt-BR" sz="3800" dirty="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Não serão permitidos trabalhos de caráter comercial/publicitário, ou o uso de logotipos de empresas. </a:t>
            </a:r>
          </a:p>
        </p:txBody>
      </p:sp>
      <p:sp>
        <p:nvSpPr>
          <p:cNvPr id="50" name="TextBox 66">
            <a:extLst>
              <a:ext uri="{FF2B5EF4-FFF2-40B4-BE49-F238E27FC236}">
                <a16:creationId xmlns:a16="http://schemas.microsoft.com/office/drawing/2014/main" id="{F71C66E3-9ACF-4FC1-A0A9-FC04FD38D6F0}"/>
              </a:ext>
            </a:extLst>
          </p:cNvPr>
          <p:cNvSpPr txBox="1"/>
          <p:nvPr/>
        </p:nvSpPr>
        <p:spPr>
          <a:xfrm>
            <a:off x="14154947" y="11236389"/>
            <a:ext cx="17914931" cy="196844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5320"/>
              </a:lnSpc>
            </a:pPr>
            <a:r>
              <a:rPr lang="pt-BR" sz="3800" dirty="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Nessa seção, os resultados devem ser descritos de maneira objetiva, obedecendo uma sequência lógica usando texto, gráficos, tabelas ou ilustrações (imagens, fluxogramas, etc.). Lembre-se que a linguagem do texto deve ser impessoal. </a:t>
            </a:r>
          </a:p>
          <a:p>
            <a:pPr algn="just">
              <a:lnSpc>
                <a:spcPts val="5320"/>
              </a:lnSpc>
            </a:pPr>
            <a:r>
              <a:rPr lang="pt-BR" sz="3800" dirty="0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Sempre que possível, os resultados numéricos devem ser apresentados na forma de gráficos e tabelas, de forma a facilitar a sua visualização. Opte por somente uma das formas. Não há necessidade de repetir os valores das tabelas e gráficos na forma de texto. Seguir as normas da ABNT.</a:t>
            </a: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  <a:p>
            <a:pPr algn="l">
              <a:lnSpc>
                <a:spcPts val="5320"/>
              </a:lnSpc>
            </a:pPr>
            <a:endParaRPr lang="pt-BR" sz="3800" dirty="0">
              <a:solidFill>
                <a:srgbClr val="000000"/>
              </a:solidFill>
              <a:latin typeface="Now"/>
              <a:ea typeface="Now"/>
              <a:cs typeface="Now"/>
              <a:sym typeface="Now"/>
            </a:endParaRPr>
          </a:p>
        </p:txBody>
      </p:sp>
      <p:sp>
        <p:nvSpPr>
          <p:cNvPr id="51" name="TextBox 68">
            <a:extLst>
              <a:ext uri="{FF2B5EF4-FFF2-40B4-BE49-F238E27FC236}">
                <a16:creationId xmlns:a16="http://schemas.microsoft.com/office/drawing/2014/main" id="{7314201F-5C79-4CBB-B859-9E0FBF7E7BA9}"/>
              </a:ext>
            </a:extLst>
          </p:cNvPr>
          <p:cNvSpPr txBox="1"/>
          <p:nvPr/>
        </p:nvSpPr>
        <p:spPr>
          <a:xfrm>
            <a:off x="354816" y="24104534"/>
            <a:ext cx="12605026" cy="67430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5879"/>
              </a:lnSpc>
            </a:pPr>
            <a:r>
              <a:rPr lang="pt-BR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Este capítulo deve incluir informações como:</a:t>
            </a:r>
          </a:p>
          <a:p>
            <a:pPr marL="906772" lvl="1" indent="-453386" algn="l">
              <a:lnSpc>
                <a:spcPts val="5879"/>
              </a:lnSpc>
              <a:buFont typeface="Arial"/>
              <a:buChar char="•"/>
            </a:pPr>
            <a:r>
              <a:rPr lang="pt-BR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O tipo de pesquisa realizada, seja ela experimental, documental, de levantamento, entre outras;</a:t>
            </a:r>
          </a:p>
          <a:p>
            <a:pPr marL="906772" lvl="1" indent="-453386" algn="l">
              <a:lnSpc>
                <a:spcPts val="5879"/>
              </a:lnSpc>
              <a:buFont typeface="Arial"/>
              <a:buChar char="•"/>
            </a:pPr>
            <a:r>
              <a:rPr lang="pt-BR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Descrição</a:t>
            </a:r>
            <a:r>
              <a:rPr lang="en-US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 </a:t>
            </a:r>
            <a:r>
              <a:rPr lang="pt-BR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detalhada</a:t>
            </a:r>
            <a:r>
              <a:rPr lang="en-US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 do local e do </a:t>
            </a:r>
            <a:r>
              <a:rPr lang="pt-BR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período</a:t>
            </a:r>
            <a:r>
              <a:rPr lang="en-US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 </a:t>
            </a:r>
            <a:r>
              <a:rPr lang="en-US" sz="4199" dirty="0" err="1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em</a:t>
            </a:r>
            <a:r>
              <a:rPr lang="en-US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 que </a:t>
            </a:r>
            <a:r>
              <a:rPr lang="en-US" sz="4199" dirty="0" err="1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os</a:t>
            </a:r>
            <a:r>
              <a:rPr lang="en-US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 dados </a:t>
            </a:r>
            <a:r>
              <a:rPr lang="pt-BR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foram</a:t>
            </a:r>
            <a:r>
              <a:rPr lang="en-US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 </a:t>
            </a:r>
            <a:r>
              <a:rPr lang="pt-BR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coletados</a:t>
            </a:r>
            <a:r>
              <a:rPr lang="en-US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;</a:t>
            </a:r>
          </a:p>
          <a:p>
            <a:pPr marL="906772" lvl="1" indent="-453386" algn="l">
              <a:lnSpc>
                <a:spcPts val="5879"/>
              </a:lnSpc>
              <a:buFont typeface="Arial"/>
              <a:buChar char="•"/>
            </a:pPr>
            <a:r>
              <a:rPr lang="pt-BR" sz="4199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Procedimentos para a obtenção dos dados, organizados preferencialmente em ordem cronológica….</a:t>
            </a:r>
          </a:p>
        </p:txBody>
      </p:sp>
      <p:sp>
        <p:nvSpPr>
          <p:cNvPr id="52" name="TextBox 70">
            <a:extLst>
              <a:ext uri="{FF2B5EF4-FFF2-40B4-BE49-F238E27FC236}">
                <a16:creationId xmlns:a16="http://schemas.microsoft.com/office/drawing/2014/main" id="{CB0CE544-7FC7-4338-98CD-4E6978AE880F}"/>
              </a:ext>
            </a:extLst>
          </p:cNvPr>
          <p:cNvSpPr txBox="1"/>
          <p:nvPr/>
        </p:nvSpPr>
        <p:spPr>
          <a:xfrm>
            <a:off x="354816" y="33310381"/>
            <a:ext cx="31715062" cy="14408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l">
              <a:lnSpc>
                <a:spcPts val="5880"/>
              </a:lnSpc>
              <a:spcBef>
                <a:spcPct val="0"/>
              </a:spcBef>
            </a:pPr>
            <a:r>
              <a:rPr lang="pt-BR" sz="4000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Destacar o essencial. Isso envolve uma recapitulação sucinta dos resultados discutidos ao longo do desenvolvimento, enfatizando o alcance e as implicações das contribuições feitas. </a:t>
            </a:r>
          </a:p>
        </p:txBody>
      </p:sp>
      <p:sp>
        <p:nvSpPr>
          <p:cNvPr id="53" name="CaixaDeTexto 73">
            <a:extLst>
              <a:ext uri="{FF2B5EF4-FFF2-40B4-BE49-F238E27FC236}">
                <a16:creationId xmlns:a16="http://schemas.microsoft.com/office/drawing/2014/main" id="{59C7B6D3-3878-2678-D14E-792FCB3AD56A}"/>
              </a:ext>
            </a:extLst>
          </p:cNvPr>
          <p:cNvSpPr txBox="1"/>
          <p:nvPr/>
        </p:nvSpPr>
        <p:spPr>
          <a:xfrm>
            <a:off x="14154947" y="17192223"/>
            <a:ext cx="16510000" cy="58971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ts val="4199"/>
              </a:lnSpc>
              <a:spcBef>
                <a:spcPct val="0"/>
              </a:spcBef>
            </a:pPr>
            <a:r>
              <a:rPr lang="pt-BR" sz="320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Figura 1 - Inserir o título da Figura.</a:t>
            </a:r>
          </a:p>
        </p:txBody>
      </p:sp>
      <p:sp>
        <p:nvSpPr>
          <p:cNvPr id="54" name="CaixaDeTexto 75">
            <a:extLst>
              <a:ext uri="{FF2B5EF4-FFF2-40B4-BE49-F238E27FC236}">
                <a16:creationId xmlns:a16="http://schemas.microsoft.com/office/drawing/2014/main" id="{261E3B4A-F7DC-4D60-1A99-9CD35F98D33A}"/>
              </a:ext>
            </a:extLst>
          </p:cNvPr>
          <p:cNvSpPr txBox="1"/>
          <p:nvPr/>
        </p:nvSpPr>
        <p:spPr>
          <a:xfrm>
            <a:off x="14649425" y="26898737"/>
            <a:ext cx="16510000" cy="58971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ts val="4199"/>
              </a:lnSpc>
              <a:spcBef>
                <a:spcPct val="0"/>
              </a:spcBef>
            </a:pPr>
            <a:r>
              <a:rPr lang="pt-BR" sz="3200" dirty="0">
                <a:solidFill>
                  <a:srgbClr val="310C42"/>
                </a:solidFill>
                <a:latin typeface="Public Sans"/>
                <a:ea typeface="Public Sans"/>
                <a:cs typeface="Public Sans"/>
                <a:sym typeface="Public Sans"/>
              </a:rPr>
              <a:t>Fonte: Os autores (2024).</a:t>
            </a:r>
          </a:p>
        </p:txBody>
      </p:sp>
      <p:pic>
        <p:nvPicPr>
          <p:cNvPr id="55" name="Imagem 54">
            <a:extLst>
              <a:ext uri="{FF2B5EF4-FFF2-40B4-BE49-F238E27FC236}">
                <a16:creationId xmlns:a16="http://schemas.microsoft.com/office/drawing/2014/main" id="{E628D7F6-2E76-9597-C837-3EDBDE7EAA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36" t="17223" r="29160" b="17926"/>
          <a:stretch/>
        </p:blipFill>
        <p:spPr bwMode="auto">
          <a:xfrm>
            <a:off x="17660147" y="17860210"/>
            <a:ext cx="9499600" cy="8974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7477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330</Words>
  <Application>Microsoft Office PowerPoint</Application>
  <PresentationFormat>Personalizar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Now</vt:lpstr>
      <vt:lpstr>Now Bold</vt:lpstr>
      <vt:lpstr>Now Medium</vt:lpstr>
      <vt:lpstr>Public Sans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Julia Kappel de Araujo</dc:creator>
  <cp:lastModifiedBy>Julia Kappel de Araujo</cp:lastModifiedBy>
  <cp:revision>3</cp:revision>
  <dcterms:created xsi:type="dcterms:W3CDTF">2024-08-09T16:45:35Z</dcterms:created>
  <dcterms:modified xsi:type="dcterms:W3CDTF">2025-07-16T18:24:36Z</dcterms:modified>
</cp:coreProperties>
</file>